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27C98-00A0-4A9D-86B1-28F967C44F7E}" type="datetimeFigureOut">
              <a:rPr lang="sl-SI" smtClean="0"/>
              <a:t>21. 05. 2026</a:t>
            </a:fld>
            <a:endParaRPr lang="sl-S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083EC-364B-4E70-98E5-4DA15EADABF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0457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083EC-364B-4E70-98E5-4DA15EADABFE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305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6BDE4-D7D1-C7B3-753A-FD51FF705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F61E47-50B7-1C38-A2CA-1A04D1D6E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BAECB0-A796-D236-832A-4FBCE356D1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10AC8-E57B-B767-CDE6-75AEB39AD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083EC-364B-4E70-98E5-4DA15EADABFE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1389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A2EF7-A3C3-11E0-6DD6-C20CCA06A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2FE61C-C0B5-7EB1-9711-1C06B47556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AC160B-1389-603E-1D9C-D25CC7EE86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A9664-1C86-6CB4-409F-49DFED88C3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083EC-364B-4E70-98E5-4DA15EADABFE}" type="slidenum">
              <a:rPr lang="sl-SI" smtClean="0"/>
              <a:t>11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927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82446-1494-5A9F-D8E7-E4D3960C1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08A2E-819D-B5CC-E0AE-B8DB36CB7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CCE82-3F6B-15AC-CEFB-8E76ECC6B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285E-5B97-4669-8B25-64BA9AB7FE1E}" type="datetimeFigureOut">
              <a:rPr lang="sl-SI" smtClean="0"/>
              <a:t>21. 05. 2026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04F03-F0D3-3483-DE4C-90505C9B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06D47-1566-1CD6-B41A-82791713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96BB-4DC3-44C9-8219-C6AF5F8094F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0765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E855-1797-D7AA-B618-97610E53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710A0D-E206-4CFE-F125-46400DA81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5B5AF-5355-68C7-743F-4A5E0252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285E-5B97-4669-8B25-64BA9AB7FE1E}" type="datetimeFigureOut">
              <a:rPr lang="sl-SI" smtClean="0"/>
              <a:t>21. 05. 2026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E6F97-7282-614D-B5A9-FD955C8B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E39E4-BE28-BB9F-8B4B-0F65E923B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96BB-4DC3-44C9-8219-C6AF5F8094F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2658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ABF56E-A6DC-0F21-3C22-83E9054DB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150E3-BE25-8C7C-B5BC-A7CAD12AF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BE452-FC9C-2BE0-E282-7B27CDF34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285E-5B97-4669-8B25-64BA9AB7FE1E}" type="datetimeFigureOut">
              <a:rPr lang="sl-SI" smtClean="0"/>
              <a:t>21. 05. 2026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FF72A-43F6-877E-12AA-4B887603E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6515-C9F7-8747-3952-AA94EA3A1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96BB-4DC3-44C9-8219-C6AF5F8094F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509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D607E-361E-E0C9-AF44-76717F89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BC37D-D2D0-A33E-6C51-C25236532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CD519-5049-B876-63D4-EDE7AA4E7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285E-5B97-4669-8B25-64BA9AB7FE1E}" type="datetimeFigureOut">
              <a:rPr lang="sl-SI" smtClean="0"/>
              <a:t>21. 05. 2026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3DB58-1648-470E-D3C5-D2013D15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23E98-46BD-EAD8-832C-5C4A2938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96BB-4DC3-44C9-8219-C6AF5F8094F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27152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41B4-F60B-FDDE-CBDA-A493A83B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C091B-F4BB-6674-4454-7FB6C8F99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D0A65-CDB1-D608-EB88-5D519D6AB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285E-5B97-4669-8B25-64BA9AB7FE1E}" type="datetimeFigureOut">
              <a:rPr lang="sl-SI" smtClean="0"/>
              <a:t>21. 05. 2026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500AD-9A85-D53C-90D4-2BB35A3B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E2392-4613-C178-6C6F-90314A32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96BB-4DC3-44C9-8219-C6AF5F8094F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7637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4FE68-C690-9FC5-0114-8B0A5577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8C1A6-9057-CE21-C1D4-B5FDBBFEE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F3188F-8D40-CEA7-CCC7-73F952356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5BBC8-56B2-0BCA-5566-5B1200DBF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285E-5B97-4669-8B25-64BA9AB7FE1E}" type="datetimeFigureOut">
              <a:rPr lang="sl-SI" smtClean="0"/>
              <a:t>21. 05. 2026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B4132-D92F-A56B-F872-A64B5C0F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83379-0839-A57A-BFA7-D4F968CE7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96BB-4DC3-44C9-8219-C6AF5F8094F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423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72D6-4680-3CAA-30A6-EB59F624A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E154B-3B89-F80E-8A2F-74FEA675E6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09825-23A0-1B18-64B9-F3EE83B71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0114E8-F43C-1AD3-3708-F02351141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030717-3EF7-C9AB-8EE3-CD09358D6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A53CDE-EAB3-C4DB-51F2-FDF865461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285E-5B97-4669-8B25-64BA9AB7FE1E}" type="datetimeFigureOut">
              <a:rPr lang="sl-SI" smtClean="0"/>
              <a:t>21. 05. 2026</a:t>
            </a:fld>
            <a:endParaRPr lang="sl-S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22E5-C7DA-D42C-0663-3C76ED27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F3D18-023F-E897-359D-A13F97FF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96BB-4DC3-44C9-8219-C6AF5F8094F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5773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69A2C-F7DA-1149-4914-F4CBA849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0240D-FE79-2F0B-F372-8B2F45D0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285E-5B97-4669-8B25-64BA9AB7FE1E}" type="datetimeFigureOut">
              <a:rPr lang="sl-SI" smtClean="0"/>
              <a:t>21. 05. 2026</a:t>
            </a:fld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D8FFD-02F9-A2F2-3DF6-073F36B4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FCAB3-1C05-84B2-D8AB-858B0535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96BB-4DC3-44C9-8219-C6AF5F8094F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3416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279B0C-484B-7A94-3CE1-EEBF6520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285E-5B97-4669-8B25-64BA9AB7FE1E}" type="datetimeFigureOut">
              <a:rPr lang="sl-SI" smtClean="0"/>
              <a:t>21. 05. 2026</a:t>
            </a:fld>
            <a:endParaRPr lang="sl-S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A0EE2F-0F06-C200-FCBA-EBE593F6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959E9-ED25-8351-3F0D-811A79D4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96BB-4DC3-44C9-8219-C6AF5F8094F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266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9653-787A-CC4D-3563-95E6D651D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5AAB3-0FB1-1D4D-0B77-3793C322E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194B-DD03-9E11-50C4-5EB6346E0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DDFC6-E2CB-D15A-5D9B-319E77B62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285E-5B97-4669-8B25-64BA9AB7FE1E}" type="datetimeFigureOut">
              <a:rPr lang="sl-SI" smtClean="0"/>
              <a:t>21. 05. 2026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F44AE-E3E7-DB86-CC15-3B8136C4E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157C7-D279-F92D-7AEE-F035BFA4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96BB-4DC3-44C9-8219-C6AF5F8094F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97593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FAEE2-A41F-7886-42B3-2D7B1091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08AF31-124D-515E-EAD2-8E9302FDB9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612A5-7E43-80E3-453E-1D71A3213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5945E1-5BCE-B10F-8067-9A59D276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285E-5B97-4669-8B25-64BA9AB7FE1E}" type="datetimeFigureOut">
              <a:rPr lang="sl-SI" smtClean="0"/>
              <a:t>21. 05. 2026</a:t>
            </a:fld>
            <a:endParaRPr lang="sl-S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39104-061C-79D9-5069-BEA35AD9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0951A-F973-0284-3D02-381DF563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496BB-4DC3-44C9-8219-C6AF5F8094F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58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2EFF1-51DF-9933-EEE3-0D9C76597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2600A-E0AD-6D41-9D79-D3134C12F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253A7-F9EF-0DE5-EB31-75BF162DB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5285E-5B97-4669-8B25-64BA9AB7FE1E}" type="datetimeFigureOut">
              <a:rPr lang="sl-SI" smtClean="0"/>
              <a:t>21. 05. 2026</a:t>
            </a:fld>
            <a:endParaRPr lang="sl-S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33664-3C95-4B93-F574-DC5F0B7F8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A0297-84A4-FCDA-1BC9-574C525BF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496BB-4DC3-44C9-8219-C6AF5F8094F6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660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git.dcrubro.com/dcrubro/avto-kriselj/src/branch/mast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Technology Background PowerPoint &amp; Google Slides Themes">
            <a:extLst>
              <a:ext uri="{FF2B5EF4-FFF2-40B4-BE49-F238E27FC236}">
                <a16:creationId xmlns:a16="http://schemas.microsoft.com/office/drawing/2014/main" id="{B8518235-203D-F2FF-B374-3F383980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DF66DD-C99A-9988-17B3-24AF07834AE3}"/>
              </a:ext>
            </a:extLst>
          </p:cNvPr>
          <p:cNvSpPr txBox="1"/>
          <p:nvPr/>
        </p:nvSpPr>
        <p:spPr>
          <a:xfrm>
            <a:off x="3434951" y="523875"/>
            <a:ext cx="5322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Avto na Daljinsko upravo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DAC40-B1C1-D596-AC80-11B0B87E908D}"/>
              </a:ext>
            </a:extLst>
          </p:cNvPr>
          <p:cNvSpPr txBox="1"/>
          <p:nvPr/>
        </p:nvSpPr>
        <p:spPr>
          <a:xfrm>
            <a:off x="771525" y="6153150"/>
            <a:ext cx="10992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Jonas Korene Novak, Matic Flegar		     21.5.2026				Vegova Ljubljana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59F6AE-A8F4-75BF-7448-B6B93A86E393}"/>
              </a:ext>
            </a:extLst>
          </p:cNvPr>
          <p:cNvSpPr/>
          <p:nvPr/>
        </p:nvSpPr>
        <p:spPr>
          <a:xfrm>
            <a:off x="-7557407" y="-395288"/>
            <a:ext cx="4638675" cy="764857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8672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0A15-0E54-2E5D-28FB-849009A3C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Technology Background PowerPoint &amp; Google Slides Themes">
            <a:extLst>
              <a:ext uri="{FF2B5EF4-FFF2-40B4-BE49-F238E27FC236}">
                <a16:creationId xmlns:a16="http://schemas.microsoft.com/office/drawing/2014/main" id="{DD80D364-F3B0-CA6B-165A-CCD8C989B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02289C-F55B-CAF2-97CE-4454190310B6}"/>
              </a:ext>
            </a:extLst>
          </p:cNvPr>
          <p:cNvSpPr/>
          <p:nvPr/>
        </p:nvSpPr>
        <p:spPr>
          <a:xfrm>
            <a:off x="-895350" y="-447675"/>
            <a:ext cx="4638675" cy="764857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B05787-5C60-39C7-3CD4-3932FE6A0E41}"/>
              </a:ext>
            </a:extLst>
          </p:cNvPr>
          <p:cNvSpPr txBox="1"/>
          <p:nvPr/>
        </p:nvSpPr>
        <p:spPr>
          <a:xfrm>
            <a:off x="4722162" y="161925"/>
            <a:ext cx="2747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5.3 IZVEDBA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E3439E-F39B-14D1-EAEE-293944CFADE8}"/>
              </a:ext>
            </a:extLst>
          </p:cNvPr>
          <p:cNvSpPr txBox="1"/>
          <p:nvPr/>
        </p:nvSpPr>
        <p:spPr>
          <a:xfrm>
            <a:off x="409575" y="1619250"/>
            <a:ext cx="29953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 startAt="7"/>
            </a:pPr>
            <a:r>
              <a:rPr lang="sl-SI" dirty="0">
                <a:solidFill>
                  <a:schemeClr val="bg1"/>
                </a:solidFill>
              </a:rPr>
              <a:t>Dekodiranje UDP paketa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MSB / LSB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Veljavnost vrednosti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sl-SI" dirty="0">
                <a:solidFill>
                  <a:schemeClr val="bg1"/>
                </a:solidFill>
              </a:rPr>
              <a:t>Zapis in pretvorba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Zabeležimo vrednosti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Vrednosti [-1, 1]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Hitrost [-100, 100]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sl-SI" dirty="0">
                <a:solidFill>
                  <a:schemeClr val="bg1"/>
                </a:solidFill>
              </a:rPr>
              <a:t>PWM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Hitrost -&gt; PWM</a:t>
            </a:r>
          </a:p>
          <a:p>
            <a:pPr marL="342900" indent="-342900">
              <a:buFont typeface="+mj-lt"/>
              <a:buAutoNum type="arabicPeriod" startAt="7"/>
            </a:pP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855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70B65-EA07-B612-BC2F-E1F2A2F01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Technology Background PowerPoint &amp; Google Slides Themes">
            <a:extLst>
              <a:ext uri="{FF2B5EF4-FFF2-40B4-BE49-F238E27FC236}">
                <a16:creationId xmlns:a16="http://schemas.microsoft.com/office/drawing/2014/main" id="{D98602EF-5446-7A57-DDE4-C67B88B75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6A287F-2B21-09B1-751A-940C7AA476B8}"/>
              </a:ext>
            </a:extLst>
          </p:cNvPr>
          <p:cNvSpPr/>
          <p:nvPr/>
        </p:nvSpPr>
        <p:spPr>
          <a:xfrm>
            <a:off x="-895350" y="-447675"/>
            <a:ext cx="4638675" cy="764857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60A954-31FC-9C08-AA62-83BC1EB309CE}"/>
              </a:ext>
            </a:extLst>
          </p:cNvPr>
          <p:cNvSpPr txBox="1"/>
          <p:nvPr/>
        </p:nvSpPr>
        <p:spPr>
          <a:xfrm>
            <a:off x="4722162" y="161925"/>
            <a:ext cx="1519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6. VIRI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B0A688-E48D-408F-7FAE-D70D9CB6A8A3}"/>
              </a:ext>
            </a:extLst>
          </p:cNvPr>
          <p:cNvSpPr txBox="1"/>
          <p:nvPr/>
        </p:nvSpPr>
        <p:spPr>
          <a:xfrm>
            <a:off x="409575" y="1619250"/>
            <a:ext cx="3147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  <a:hlinkClick r:id="rId4"/>
              </a:rPr>
              <a:t>https://git.dcrubro.com/dcrubro/avto-kriselj/src/branch/master/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728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E9EFA-6422-B9DF-120B-552AC147B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Technology Background PowerPoint &amp; Google Slides Themes">
            <a:extLst>
              <a:ext uri="{FF2B5EF4-FFF2-40B4-BE49-F238E27FC236}">
                <a16:creationId xmlns:a16="http://schemas.microsoft.com/office/drawing/2014/main" id="{8F25C064-65EA-0179-F479-89F8A112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E4DFE2-959B-5E23-F456-B98A6B45C707}"/>
              </a:ext>
            </a:extLst>
          </p:cNvPr>
          <p:cNvSpPr/>
          <p:nvPr/>
        </p:nvSpPr>
        <p:spPr>
          <a:xfrm>
            <a:off x="-895350" y="-447675"/>
            <a:ext cx="4638675" cy="764857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AA8E6C-7B29-E230-8801-E334B97BAF4D}"/>
              </a:ext>
            </a:extLst>
          </p:cNvPr>
          <p:cNvSpPr txBox="1"/>
          <p:nvPr/>
        </p:nvSpPr>
        <p:spPr>
          <a:xfrm>
            <a:off x="5116565" y="257175"/>
            <a:ext cx="195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1. UVOD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58642-396B-44FF-2C0A-7369C3F8F215}"/>
              </a:ext>
            </a:extLst>
          </p:cNvPr>
          <p:cNvSpPr txBox="1"/>
          <p:nvPr/>
        </p:nvSpPr>
        <p:spPr>
          <a:xfrm>
            <a:off x="409575" y="1619250"/>
            <a:ext cx="27672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Avto na daljinsko upravo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Postopek izdelave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Težave pri izdelavi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Rešitve za težave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Delovanje programa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89E4DE-D8DC-FB80-FC1F-AB645AC58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450" y="2575559"/>
            <a:ext cx="2338197" cy="233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85D34F4-C473-5632-199D-3C4032F6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997" y="2692140"/>
            <a:ext cx="2438781" cy="243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32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6D7EC-2A18-EC34-08F4-5704422B8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Technology Background PowerPoint &amp; Google Slides Themes">
            <a:extLst>
              <a:ext uri="{FF2B5EF4-FFF2-40B4-BE49-F238E27FC236}">
                <a16:creationId xmlns:a16="http://schemas.microsoft.com/office/drawing/2014/main" id="{9D37E803-FF08-9B09-1412-846652BB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5FBA22-F948-85D7-2C79-DF5D998FC5F0}"/>
              </a:ext>
            </a:extLst>
          </p:cNvPr>
          <p:cNvSpPr/>
          <p:nvPr/>
        </p:nvSpPr>
        <p:spPr>
          <a:xfrm>
            <a:off x="-895350" y="-447675"/>
            <a:ext cx="4638675" cy="764857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28FC68-FD07-98F3-2E1C-1DA2B914F270}"/>
              </a:ext>
            </a:extLst>
          </p:cNvPr>
          <p:cNvSpPr txBox="1"/>
          <p:nvPr/>
        </p:nvSpPr>
        <p:spPr>
          <a:xfrm>
            <a:off x="4231643" y="114300"/>
            <a:ext cx="37287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2. PREDSTAVITEV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A068B-AA47-89ED-ABC4-9697D47CEBE3}"/>
              </a:ext>
            </a:extLst>
          </p:cNvPr>
          <p:cNvSpPr txBox="1"/>
          <p:nvPr/>
        </p:nvSpPr>
        <p:spPr>
          <a:xfrm>
            <a:off x="409575" y="1619250"/>
            <a:ext cx="31042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Uporaba: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Raspberry PI Pico 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Freenove 4WD Car Kita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DC Motorji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MicroPython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2054" name="Picture 6" descr="Raspberry Pi Pico WH - Pico Wireless with Headers Soldered : Adafruit  Industries, Unique &amp; fun DIY electronics and kits">
            <a:extLst>
              <a:ext uri="{FF2B5EF4-FFF2-40B4-BE49-F238E27FC236}">
                <a16:creationId xmlns:a16="http://schemas.microsoft.com/office/drawing/2014/main" id="{DDE36430-B60D-FDED-026E-885A05054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5811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4689998-9B57-D00E-C923-D942F58FD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7" y="1443155"/>
            <a:ext cx="3246188" cy="238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7F601D1-6C8E-AA5B-BD87-26268C2B3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43" y="3959352"/>
            <a:ext cx="3316959" cy="24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627F8369-BB86-10CE-9E56-EA7CA9CF5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338" y="4064530"/>
            <a:ext cx="2331014" cy="238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356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D17E7-1C7D-931B-1800-49393CC33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Technology Background PowerPoint &amp; Google Slides Themes">
            <a:extLst>
              <a:ext uri="{FF2B5EF4-FFF2-40B4-BE49-F238E27FC236}">
                <a16:creationId xmlns:a16="http://schemas.microsoft.com/office/drawing/2014/main" id="{D0D13FE9-2E09-E6C1-97CF-6EB9F36D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619F38-E87E-4C14-ADFC-BD3D72F03208}"/>
              </a:ext>
            </a:extLst>
          </p:cNvPr>
          <p:cNvSpPr/>
          <p:nvPr/>
        </p:nvSpPr>
        <p:spPr>
          <a:xfrm>
            <a:off x="-895350" y="-447675"/>
            <a:ext cx="4638675" cy="764857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8A9AC-990C-D868-0CB6-1B004BD0448C}"/>
              </a:ext>
            </a:extLst>
          </p:cNvPr>
          <p:cNvSpPr txBox="1"/>
          <p:nvPr/>
        </p:nvSpPr>
        <p:spPr>
          <a:xfrm>
            <a:off x="4975501" y="133350"/>
            <a:ext cx="2240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3. TEŽAVE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F3D11-4A26-91E7-FC5C-8E892388AC8C}"/>
              </a:ext>
            </a:extLst>
          </p:cNvPr>
          <p:cNvSpPr txBox="1"/>
          <p:nvPr/>
        </p:nvSpPr>
        <p:spPr>
          <a:xfrm>
            <a:off x="409575" y="1619250"/>
            <a:ext cx="2616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HTTP odvisen od TCP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Hitrost TCP-ja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Neprimernost HTTP-ja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E78B300-D695-3841-D65D-5309ED842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156" y="3347466"/>
            <a:ext cx="4501153" cy="337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3FE2C9-C106-E8BC-CEA2-0D1D71A6F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3249" y="2898648"/>
            <a:ext cx="2918810" cy="3667482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11E3DA8-BA2A-D8D2-3929-B7D69D9FF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23" y="1288911"/>
            <a:ext cx="4808541" cy="240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815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E06F9-CEF3-30F4-C7FC-9ED93909D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Technology Background PowerPoint &amp; Google Slides Themes">
            <a:extLst>
              <a:ext uri="{FF2B5EF4-FFF2-40B4-BE49-F238E27FC236}">
                <a16:creationId xmlns:a16="http://schemas.microsoft.com/office/drawing/2014/main" id="{B33310DF-1325-CEC8-072F-BAEF7D83C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BA59233-E4B7-B01B-1DA4-CF93E846A0F4}"/>
              </a:ext>
            </a:extLst>
          </p:cNvPr>
          <p:cNvSpPr/>
          <p:nvPr/>
        </p:nvSpPr>
        <p:spPr>
          <a:xfrm>
            <a:off x="-895350" y="-447675"/>
            <a:ext cx="4638675" cy="764857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CD8576-33CA-E370-C0F0-0474DB2EB419}"/>
              </a:ext>
            </a:extLst>
          </p:cNvPr>
          <p:cNvSpPr txBox="1"/>
          <p:nvPr/>
        </p:nvSpPr>
        <p:spPr>
          <a:xfrm>
            <a:off x="4910515" y="123825"/>
            <a:ext cx="2370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4. REŠITVE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72826-0739-08F5-427A-1E199A5228C7}"/>
              </a:ext>
            </a:extLst>
          </p:cNvPr>
          <p:cNvSpPr txBox="1"/>
          <p:nvPr/>
        </p:nvSpPr>
        <p:spPr>
          <a:xfrm>
            <a:off x="409575" y="1619250"/>
            <a:ext cx="3040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Opustiti HTTP in TCP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Uporaba UDP-ja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Uporaba svojega protokola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7481611-A026-5F9E-4F61-5969C8DE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27" y="3376612"/>
            <a:ext cx="3900106" cy="311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A69F65-A43D-310A-02AD-E387A02D4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5192" y="2331937"/>
            <a:ext cx="3247233" cy="42608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5444BB-42B3-875A-9FDD-48F5BD8521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248" y="1222850"/>
            <a:ext cx="3138399" cy="215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52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5A9D5-466B-9E54-CC57-3648A4165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Technology Background PowerPoint &amp; Google Slides Themes">
            <a:extLst>
              <a:ext uri="{FF2B5EF4-FFF2-40B4-BE49-F238E27FC236}">
                <a16:creationId xmlns:a16="http://schemas.microsoft.com/office/drawing/2014/main" id="{073FEADE-BF47-BA65-3A59-1423838E9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5D2C01-C188-E04D-639B-7CA152892462}"/>
              </a:ext>
            </a:extLst>
          </p:cNvPr>
          <p:cNvSpPr/>
          <p:nvPr/>
        </p:nvSpPr>
        <p:spPr>
          <a:xfrm>
            <a:off x="-895350" y="-447675"/>
            <a:ext cx="4638675" cy="764857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0C6B9-8CAF-F6F7-5F1B-B74C1A397B71}"/>
              </a:ext>
            </a:extLst>
          </p:cNvPr>
          <p:cNvSpPr txBox="1"/>
          <p:nvPr/>
        </p:nvSpPr>
        <p:spPr>
          <a:xfrm>
            <a:off x="4852005" y="133350"/>
            <a:ext cx="2487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5. IZVEDBA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3B081-8423-8F44-A39E-040EA7FB32BF}"/>
              </a:ext>
            </a:extLst>
          </p:cNvPr>
          <p:cNvSpPr txBox="1"/>
          <p:nvPr/>
        </p:nvSpPr>
        <p:spPr>
          <a:xfrm>
            <a:off x="409575" y="1619250"/>
            <a:ext cx="3318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Strojna oprema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Programska oprema definicije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Programska oprema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9BA4202-9FC9-F67F-A604-D155BE726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40" y="2244851"/>
            <a:ext cx="4394073" cy="444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Difference Between Hardware And Software With Examples">
            <a:extLst>
              <a:ext uri="{FF2B5EF4-FFF2-40B4-BE49-F238E27FC236}">
                <a16:creationId xmlns:a16="http://schemas.microsoft.com/office/drawing/2014/main" id="{2AEDBCB6-A295-F1C1-3353-4322BCBFBB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8" descr="Difference Between Hardware And Software With Examples">
            <a:extLst>
              <a:ext uri="{FF2B5EF4-FFF2-40B4-BE49-F238E27FC236}">
                <a16:creationId xmlns:a16="http://schemas.microsoft.com/office/drawing/2014/main" id="{BB4F2AD8-2A60-612E-F2CB-DDF5A2633A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134" name="Picture 14" descr="Hardware vs Software (Features, Examples, and Types)">
            <a:extLst>
              <a:ext uri="{FF2B5EF4-FFF2-40B4-BE49-F238E27FC236}">
                <a16:creationId xmlns:a16="http://schemas.microsoft.com/office/drawing/2014/main" id="{F2E7C775-B515-A2AD-6458-2F1DD5014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233" y="982396"/>
            <a:ext cx="4394073" cy="21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981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7BA1A-BE12-6241-B9D5-9C45B6DF8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Technology Background PowerPoint &amp; Google Slides Themes">
            <a:extLst>
              <a:ext uri="{FF2B5EF4-FFF2-40B4-BE49-F238E27FC236}">
                <a16:creationId xmlns:a16="http://schemas.microsoft.com/office/drawing/2014/main" id="{3F3193C1-57D6-7634-B725-48DDFFB14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4E1D53-3CA6-A1B5-91EF-72E1F5DB87A9}"/>
              </a:ext>
            </a:extLst>
          </p:cNvPr>
          <p:cNvSpPr/>
          <p:nvPr/>
        </p:nvSpPr>
        <p:spPr>
          <a:xfrm>
            <a:off x="-895350" y="-447675"/>
            <a:ext cx="4638675" cy="764857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3751AD-9F38-5A7D-0C5B-652B73D01266}"/>
              </a:ext>
            </a:extLst>
          </p:cNvPr>
          <p:cNvSpPr txBox="1"/>
          <p:nvPr/>
        </p:nvSpPr>
        <p:spPr>
          <a:xfrm>
            <a:off x="4722162" y="123825"/>
            <a:ext cx="2747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5.1 IZVEDBA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D97350-9F7B-54DA-0E9E-1D5E6DA65B6E}"/>
              </a:ext>
            </a:extLst>
          </p:cNvPr>
          <p:cNvSpPr txBox="1"/>
          <p:nvPr/>
        </p:nvSpPr>
        <p:spPr>
          <a:xfrm>
            <a:off x="409575" y="1619250"/>
            <a:ext cx="30997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MCU – Raspberry PI Pico W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PCB – Freenove 4WD Car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Pogon: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DC motorji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Mecanum kolesa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Napajanje – N1865CP</a:t>
            </a:r>
          </a:p>
          <a:p>
            <a:pPr marL="342900" indent="-342900">
              <a:buFont typeface="+mj-lt"/>
              <a:buAutoNum type="arabicPeriod"/>
            </a:pP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C137278-D145-AF68-8254-18385499C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429000"/>
            <a:ext cx="3668458" cy="36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Mecanum wheel - Wikipedia">
            <a:extLst>
              <a:ext uri="{FF2B5EF4-FFF2-40B4-BE49-F238E27FC236}">
                <a16:creationId xmlns:a16="http://schemas.microsoft.com/office/drawing/2014/main" id="{D3AA0C09-96F0-9797-03C3-ECFE0A01E6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2315CCA8-B6A1-DD0B-0325-002583616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13" y="2734056"/>
            <a:ext cx="3762712" cy="375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660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A6812-E4DC-61EC-DB30-8A629E1DC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Technology Background PowerPoint &amp; Google Slides Themes">
            <a:extLst>
              <a:ext uri="{FF2B5EF4-FFF2-40B4-BE49-F238E27FC236}">
                <a16:creationId xmlns:a16="http://schemas.microsoft.com/office/drawing/2014/main" id="{CD7A3AE3-DACF-8181-8C2A-9999EEE83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DF1452A-29DD-88C7-A6BA-C6DA1C20535C}"/>
              </a:ext>
            </a:extLst>
          </p:cNvPr>
          <p:cNvSpPr/>
          <p:nvPr/>
        </p:nvSpPr>
        <p:spPr>
          <a:xfrm>
            <a:off x="-895350" y="-447675"/>
            <a:ext cx="4638675" cy="764857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BA22B1-D5A6-51BE-5DC5-6056D11AC961}"/>
              </a:ext>
            </a:extLst>
          </p:cNvPr>
          <p:cNvSpPr txBox="1"/>
          <p:nvPr/>
        </p:nvSpPr>
        <p:spPr>
          <a:xfrm>
            <a:off x="4722162" y="123825"/>
            <a:ext cx="2747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5.2 IZVEDBA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575A4D-D20E-BE3A-5C06-A6779AD66481}"/>
              </a:ext>
            </a:extLst>
          </p:cNvPr>
          <p:cNvSpPr txBox="1"/>
          <p:nvPr/>
        </p:nvSpPr>
        <p:spPr>
          <a:xfrm>
            <a:off x="409575" y="1619250"/>
            <a:ext cx="2811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Definiranje: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Pinov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Kontrolnega paketa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Adv. paketa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FF7620-82F9-369D-80A8-464B52C5E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704" y="3179244"/>
            <a:ext cx="7897327" cy="28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628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42736-F4E7-E541-5EFF-656E5F4D8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ree Technology Background PowerPoint &amp; Google Slides Themes">
            <a:extLst>
              <a:ext uri="{FF2B5EF4-FFF2-40B4-BE49-F238E27FC236}">
                <a16:creationId xmlns:a16="http://schemas.microsoft.com/office/drawing/2014/main" id="{495D70D3-1176-C337-95CD-E5E7B4ED4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C4DA2D-2FB6-74D9-D705-EB7C3C16EFDE}"/>
              </a:ext>
            </a:extLst>
          </p:cNvPr>
          <p:cNvSpPr/>
          <p:nvPr/>
        </p:nvSpPr>
        <p:spPr>
          <a:xfrm>
            <a:off x="-895350" y="-447675"/>
            <a:ext cx="4638675" cy="7648575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D0367-7AAC-03DC-7DCD-F90B4A087534}"/>
              </a:ext>
            </a:extLst>
          </p:cNvPr>
          <p:cNvSpPr txBox="1"/>
          <p:nvPr/>
        </p:nvSpPr>
        <p:spPr>
          <a:xfrm>
            <a:off x="4722162" y="161925"/>
            <a:ext cx="2747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dirty="0">
                <a:solidFill>
                  <a:srgbClr val="FF0000"/>
                </a:solidFill>
              </a:rPr>
              <a:t>5.3 IZVEDBA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14D51-D7F1-052B-34B5-750F2A7A2C27}"/>
              </a:ext>
            </a:extLst>
          </p:cNvPr>
          <p:cNvSpPr txBox="1"/>
          <p:nvPr/>
        </p:nvSpPr>
        <p:spPr>
          <a:xfrm>
            <a:off x="409575" y="1619250"/>
            <a:ext cx="342151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Povežemo na asinhron strežnik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Vzpostavimo Wi-Fi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WLAN odjemalec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Inicializiramo motorje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PWM izhodi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UDP socket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Broadcast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0.0.0.0:8888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Broadcast-anje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Na 1 sekundo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Tip paketa: 0x01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IP naprave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UDP paketi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dirty="0">
                <a:solidFill>
                  <a:schemeClr val="bg1"/>
                </a:solidFill>
              </a:rPr>
              <a:t>Posluša za UDP pakete</a:t>
            </a:r>
          </a:p>
          <a:p>
            <a:pPr marL="342900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Preverjanje paketa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INPUT_PACKET_TYPE</a:t>
            </a:r>
          </a:p>
          <a:p>
            <a:pPr marL="800100" lvl="1" indent="-342900">
              <a:buFont typeface="+mj-lt"/>
              <a:buAutoNum type="arabicPeriod"/>
            </a:pPr>
            <a:r>
              <a:rPr lang="sl-SI" dirty="0">
                <a:solidFill>
                  <a:schemeClr val="bg1"/>
                </a:solidFill>
              </a:rPr>
              <a:t>Dolžina -&gt; 17 bajtov</a:t>
            </a:r>
          </a:p>
        </p:txBody>
      </p:sp>
    </p:spTree>
    <p:extLst>
      <p:ext uri="{BB962C8B-B14F-4D97-AF65-F5344CB8AC3E}">
        <p14:creationId xmlns:p14="http://schemas.microsoft.com/office/powerpoint/2010/main" val="850068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218</Words>
  <Application>Microsoft Office PowerPoint</Application>
  <PresentationFormat>Widescreen</PresentationFormat>
  <Paragraphs>71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Matic Flegar</dc:creator>
  <cp:lastModifiedBy>a169</cp:lastModifiedBy>
  <cp:revision>5</cp:revision>
  <dcterms:created xsi:type="dcterms:W3CDTF">2026-05-21T16:46:33Z</dcterms:created>
  <dcterms:modified xsi:type="dcterms:W3CDTF">2026-05-21T18:11:45Z</dcterms:modified>
</cp:coreProperties>
</file>